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1" d="100"/>
          <a:sy n="91" d="100"/>
        </p:scale>
        <p:origin x="77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Sanjay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731121205034</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19</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Sanjay M - 7311</cp:lastModifiedBy>
  <cp:revision>12</cp:revision>
  <dcterms:created xsi:type="dcterms:W3CDTF">2024-04-08T06:28:37Z</dcterms:created>
  <dcterms:modified xsi:type="dcterms:W3CDTF">2024-04-09T17:49:47Z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